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6C673-1762-4CEC-B027-A2138ADC60EA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892C07-AA22-4A31-8B06-A318302A431E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4140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9C8F18-A9D9-4104-B220-0E6F26BDF5BE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30B276-50AD-4E53-BEE5-A30B6CBB0E59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287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37DD1D-1447-4BAA-A3E7-9EA79D05B75B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445AB0-6E13-4564-8F8C-CCE95AC7608B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58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sdelanounas.ru/images/img/cdn.endata.cx/data_teams_flags_632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38" y="404813"/>
            <a:ext cx="24003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/>
          <p:cNvSpPr txBox="1">
            <a:spLocks noGrp="1"/>
          </p:cNvSpPr>
          <p:nvPr>
            <p:ph type="subTitle" idx="4294967295"/>
          </p:nvPr>
        </p:nvSpPr>
        <p:spPr>
          <a:xfrm>
            <a:off x="1727205" y="4653134"/>
            <a:ext cx="8737604" cy="533396"/>
          </a:xfrm>
        </p:spPr>
        <p:txBody>
          <a:bodyPr anchorCtr="1"/>
          <a:lstStyle>
            <a:lvl1pPr marL="0" indent="0" algn="ctr">
              <a:buNone/>
              <a:defRPr sz="1800" b="1">
                <a:latin typeface="Times New Roman" pitchFamily="18"/>
                <a:cs typeface="Times New Roman" pitchFamily="18"/>
              </a:defRPr>
            </a:lvl1pPr>
          </a:lstStyle>
          <a:p>
            <a:pPr lvl="0"/>
            <a:r>
              <a:rPr lang="ru-RU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6817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6DAF8D-2F61-4747-8116-5175810502E3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302CB3-3C5A-49CF-BFE3-37568D97B4FF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348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47512C-3F33-4E36-BC63-B6CBD904333C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B1F6A8-DF11-4732-BFD1-9DCC899275D2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686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BD0861-3A5E-4C7E-BA3D-DE5587238332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A23A63-517A-4721-BCC6-22EAEB925122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27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931FE6-4871-4403-BAC8-39EDDEFE7B4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56354C-8419-447F-A995-FB4254B46944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295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6D721C-8068-47CE-A8C4-DCE1F04F51DB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E57A63-6B31-4F00-A4D3-6999685EB751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310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7B9E3-491D-43FD-9979-FB3BB9FCBB34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7CD056-C8F1-4EC8-90C7-C3920FB549D4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922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9CC09-5B3B-4021-80AF-E8E303D64D9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35591-2D60-4AF3-8804-2A2B9466CEEA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531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2540E-FB15-4851-9B39-CE317B269784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3EFE07-7FA4-49A0-AFDC-8BEBA2DBB96C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662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0B1129-C371-4266-86F2-4205338A4932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12.01.2022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BFFC01-C23B-4AA3-92CB-76E327FFAE79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553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935591-2D60-4AF3-8804-2A2B9466CEE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447963" y="1452369"/>
          <a:ext cx="11396903" cy="496701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72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6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7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510540" algn="l"/>
                          <a:tab pos="4544695" algn="l"/>
                        </a:tabLs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Срок</a:t>
                      </a: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реализации практики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реализуется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более 3-х лет, что свидетельствует о её востребованности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510540" algn="l"/>
                          <a:tab pos="4544695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Соответствие задаче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Решение соответствует заявленной задаче и основным принципам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3.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338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Эффективность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Соотношение между достигнутым эффектом и используемыми ресурсами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4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4.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6050" algn="l"/>
                          <a:tab pos="418211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Актуальность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является новой, нестандартной, отвечает текущим вызовам и задачам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5.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51130" algn="l"/>
                          <a:tab pos="4186555" algn="l"/>
                        </a:tabLst>
                      </a:pPr>
                      <a:r>
                        <a:rPr lang="ru-RU" sz="1600" b="1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Тиражируемость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/ проект может применяться в других субъектах Российской Федерации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6.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Охват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От - незначительное количество 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благополучателей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; до - практика / проект охватывает большую часть заявленной целевой аудитории на территории ее реализации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46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7.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Масштаб деятельности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 оценке учитывается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какая организация реализует проект, крупная общественная организация либо небольшая  некоммерческая организация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8.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9225" algn="l"/>
                          <a:tab pos="418338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Качество описания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Ясность, однозначность и понятность описания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97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9.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72000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4183380" algn="l"/>
                        </a:tabLs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Общественная значимость</a:t>
                      </a:r>
                    </a:p>
                  </a:txBody>
                  <a:tcPr marL="36195" marR="36195" marT="36195" marB="36195"/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147955" algn="l"/>
                          <a:tab pos="4182110" algn="l"/>
                        </a:tabLst>
                      </a:pP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Практика повышает уровень и качество жизни населения</a:t>
                      </a: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483427" y="163993"/>
            <a:ext cx="8312727" cy="94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2060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2pPr>
            <a:lvl3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3pPr>
            <a:lvl4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4pPr>
            <a:lvl5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latin typeface="Calibri Light" panose="020F03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Предлагаемые критерии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оценки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заявок экспертами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8893285"/>
      </p:ext>
    </p:extLst>
  </p:cSld>
  <p:clrMapOvr>
    <a:masterClrMapping/>
  </p:clrMapOvr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</Words>
  <Application>Microsoft Office PowerPoint</Application>
  <PresentationFormat>Широкоэкранный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3_Тема Office</vt:lpstr>
      <vt:lpstr>Презентация PowerPoint</vt:lpstr>
    </vt:vector>
  </TitlesOfParts>
  <Company>Health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3</cp:revision>
  <dcterms:created xsi:type="dcterms:W3CDTF">2022-01-12T12:24:30Z</dcterms:created>
  <dcterms:modified xsi:type="dcterms:W3CDTF">2022-01-12T12:26:05Z</dcterms:modified>
</cp:coreProperties>
</file>